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56" r:id="rId3"/>
    <p:sldId id="267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392"/>
    <a:srgbClr val="E89051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" y="7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7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April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April 21,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554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65516" y="1505075"/>
            <a:ext cx="861203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Join the Augmented Society Network to lift the lid on some of this century’s most important societal and technological challenges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7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Discussion: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What do we want to achieve?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What do you want to contribute?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Next Steps: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19th May - Creativity offers us a new formula for life (continued) 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11AM LA / 2PM NY / 7PM UK</a:t>
            </a:r>
          </a:p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www.augmentedsociety.org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4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Paint splash on a white background">
            <a:extLst>
              <a:ext uri="{FF2B5EF4-FFF2-40B4-BE49-F238E27FC236}">
                <a16:creationId xmlns:a16="http://schemas.microsoft.com/office/drawing/2014/main" id="{7A7E960A-5E71-E760-E1CE-3A4C95D64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36" y="2959877"/>
            <a:ext cx="3450565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536" y="525970"/>
            <a:ext cx="3361243" cy="1600225"/>
          </a:xfrm>
        </p:spPr>
        <p:txBody>
          <a:bodyPr anchor="b">
            <a:norm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ASN Project 2022-23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The ASN an RSA Fellow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485DF-A5A7-45D5-92D8-E6A8A36E3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46" y="18441"/>
            <a:ext cx="7440183" cy="707137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9234A0-A8C2-4B6B-93CB-51A4D9145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76" y="612057"/>
            <a:ext cx="2102949" cy="1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12" y="6403283"/>
            <a:ext cx="5410635" cy="514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BE4131-BBB6-41C0-B0C5-A4D2C3A3E796}"/>
              </a:ext>
            </a:extLst>
          </p:cNvPr>
          <p:cNvSpPr txBox="1"/>
          <p:nvPr/>
        </p:nvSpPr>
        <p:spPr>
          <a:xfrm>
            <a:off x="575988" y="2315759"/>
            <a:ext cx="4597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ASN 2021 Project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opportunity to re-imagine learning</a:t>
            </a:r>
          </a:p>
          <a:p>
            <a:r>
              <a:rPr lang="en-US" i="1" dirty="0">
                <a:latin typeface="Calibri" panose="020F0502020204030204" pitchFamily="34" charset="0"/>
              </a:rPr>
              <a:t>30 Authors 5 continents</a:t>
            </a:r>
            <a:endParaRPr lang="en-US" sz="4400" dirty="0">
              <a:latin typeface="+mj-lt"/>
            </a:endParaRP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B033795-6329-40E2-8EDD-FA6EB16E7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87" y="1176179"/>
            <a:ext cx="2862923" cy="36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8F5BB-4801-469B-9F4C-73A863DCB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0" y="-1374589"/>
            <a:ext cx="13250425" cy="6881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9" y="6371427"/>
            <a:ext cx="5410635" cy="5142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215005" y="3342509"/>
            <a:ext cx="546389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ASN 2022/23 Project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Creativity offers us a new formula for life</a:t>
            </a:r>
            <a:endParaRPr lang="en-US" sz="4400" dirty="0">
              <a:latin typeface="+mj-l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4A857F4-B45B-4ADD-8E84-BD2D38216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2235D-A2C1-463E-8DF9-F2C1859B643B}"/>
              </a:ext>
            </a:extLst>
          </p:cNvPr>
          <p:cNvSpPr/>
          <p:nvPr/>
        </p:nvSpPr>
        <p:spPr>
          <a:xfrm>
            <a:off x="4970206" y="6406425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BB16C-660C-4A7D-A603-208D7F2A6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0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65516" y="1505075"/>
            <a:ext cx="861203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Explore how creativity drives innovation, science and manufacturing; how it could provide solutions to world problems; and help us to adapt to change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6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The project:</a:t>
            </a:r>
          </a:p>
          <a:p>
            <a:r>
              <a:rPr lang="en-US" sz="3200" dirty="0">
                <a:latin typeface="+mj-lt"/>
              </a:rPr>
              <a:t>provides the opportunity to rethink the importance of creativity by eliciting on our individual creative experiences &amp; through learning from others 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will bring the diverse expression of creativity together in one simultaneous online event &amp; exhibition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2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The project: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project leads on 5 continents, the global      RSA &amp; other contacts to gather 99+ creative experiences globally</a:t>
            </a:r>
          </a:p>
          <a:p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is a unique opportunity to harness collaboration across all lived experiences around the world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Your commitment: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demonstrate, document &amp; showcase creative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explore what the future holds for humankind - using creativity to redesign our impact on the environment and society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Current Project team:</a:t>
            </a:r>
          </a:p>
          <a:p>
            <a:r>
              <a:rPr lang="en-US" sz="1600" dirty="0">
                <a:latin typeface="+mj-lt"/>
              </a:rPr>
              <a:t>Zoe Camper FRSA, Founder &amp; CEO of Zoë Camper LLC. Co-founder The Augmented Society Network (North America) 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Julie Samuels FRSA (M Phil), researcher, author &amp; artist working in social enterprise on arts &amp; heritage projects (UK and Europe) 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Carlos Largacha-Martinez, TEDx speaker, social inventor/futurologist, Fulbright Fellow Post-Doc Scholar Program (South America) 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Mitch Weisburgh, co-founder Academic Business Advisors, developing business strategies to align products/services with purchasing decisions &amp; technology for schools (North America) 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Rachida </a:t>
            </a:r>
            <a:r>
              <a:rPr lang="en-US" sz="1600" dirty="0" err="1">
                <a:latin typeface="+mj-lt"/>
              </a:rPr>
              <a:t>Merbough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DrBA</a:t>
            </a:r>
            <a:r>
              <a:rPr lang="en-US" sz="1600" dirty="0">
                <a:latin typeface="+mj-lt"/>
              </a:rPr>
              <a:t>), certified renewable energies finance, Frankfurt School of Finance and Management (Africa) 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Lynda Leavitt EDD, Professor, College of Education and Human services Lindenwood University, Missouri (North America)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509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B31"/>
      </a:dk2>
      <a:lt2>
        <a:srgbClr val="F1F0F3"/>
      </a:lt2>
      <a:accent1>
        <a:srgbClr val="9AA81E"/>
      </a:accent1>
      <a:accent2>
        <a:srgbClr val="D09517"/>
      </a:accent2>
      <a:accent3>
        <a:srgbClr val="E75C29"/>
      </a:accent3>
      <a:accent4>
        <a:srgbClr val="D51734"/>
      </a:accent4>
      <a:accent5>
        <a:srgbClr val="E72995"/>
      </a:accent5>
      <a:accent6>
        <a:srgbClr val="D517D2"/>
      </a:accent6>
      <a:hlink>
        <a:srgbClr val="C14577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551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Nova</vt:lpstr>
      <vt:lpstr>GradientRiseVTI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offers us a new formula for life</dc:title>
  <dc:creator>zoe camper</dc:creator>
  <cp:lastModifiedBy>zoe camper</cp:lastModifiedBy>
  <cp:revision>16</cp:revision>
  <dcterms:created xsi:type="dcterms:W3CDTF">2022-04-13T20:19:33Z</dcterms:created>
  <dcterms:modified xsi:type="dcterms:W3CDTF">2022-04-21T19:59:46Z</dcterms:modified>
</cp:coreProperties>
</file>